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1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2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B4C3AA-380C-498E-ADBE-7896FD7CA3AB}" v="36" dt="2023-03-24T18:01:56.8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4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irudh Bhogi" userId="3e9af92346c5a9b4" providerId="LiveId" clId="{5BB4C3AA-380C-498E-ADBE-7896FD7CA3AB}"/>
    <pc:docChg chg="undo custSel addSld delSld modSld sldOrd">
      <pc:chgData name="Anirudh Bhogi" userId="3e9af92346c5a9b4" providerId="LiveId" clId="{5BB4C3AA-380C-498E-ADBE-7896FD7CA3AB}" dt="2023-03-24T18:02:00.565" v="2517" actId="1076"/>
      <pc:docMkLst>
        <pc:docMk/>
      </pc:docMkLst>
      <pc:sldChg chg="delSp">
        <pc:chgData name="Anirudh Bhogi" userId="3e9af92346c5a9b4" providerId="LiveId" clId="{5BB4C3AA-380C-498E-ADBE-7896FD7CA3AB}" dt="2023-03-24T13:25:29.770" v="986"/>
        <pc:sldMkLst>
          <pc:docMk/>
          <pc:sldMk cId="1337192207" sldId="261"/>
        </pc:sldMkLst>
        <pc:spChg chg="del">
          <ac:chgData name="Anirudh Bhogi" userId="3e9af92346c5a9b4" providerId="LiveId" clId="{5BB4C3AA-380C-498E-ADBE-7896FD7CA3AB}" dt="2023-03-24T13:25:29.770" v="986"/>
          <ac:spMkLst>
            <pc:docMk/>
            <pc:sldMk cId="1337192207" sldId="261"/>
            <ac:spMk id="4" creationId="{A32E87CE-0E3F-3C42-B3C7-4C875D579EDB}"/>
          </ac:spMkLst>
        </pc:spChg>
      </pc:sldChg>
      <pc:sldChg chg="delSp modSp mod ord">
        <pc:chgData name="Anirudh Bhogi" userId="3e9af92346c5a9b4" providerId="LiveId" clId="{5BB4C3AA-380C-498E-ADBE-7896FD7CA3AB}" dt="2023-03-24T14:28:05.832" v="2117" actId="1076"/>
        <pc:sldMkLst>
          <pc:docMk/>
          <pc:sldMk cId="1094849372" sldId="262"/>
        </pc:sldMkLst>
        <pc:spChg chg="mod">
          <ac:chgData name="Anirudh Bhogi" userId="3e9af92346c5a9b4" providerId="LiveId" clId="{5BB4C3AA-380C-498E-ADBE-7896FD7CA3AB}" dt="2023-03-24T12:36:58.995" v="92" actId="12"/>
          <ac:spMkLst>
            <pc:docMk/>
            <pc:sldMk cId="1094849372" sldId="262"/>
            <ac:spMk id="2" creationId="{0A6BCF94-F108-4D92-8C4F-CD9273947A31}"/>
          </ac:spMkLst>
        </pc:spChg>
        <pc:spChg chg="del mod">
          <ac:chgData name="Anirudh Bhogi" userId="3e9af92346c5a9b4" providerId="LiveId" clId="{5BB4C3AA-380C-498E-ADBE-7896FD7CA3AB}" dt="2023-03-24T12:35:11.042" v="26" actId="21"/>
          <ac:spMkLst>
            <pc:docMk/>
            <pc:sldMk cId="1094849372" sldId="262"/>
            <ac:spMk id="3" creationId="{78399AB7-9E36-4EAD-B44A-9E0CEA24AACE}"/>
          </ac:spMkLst>
        </pc:spChg>
        <pc:spChg chg="del">
          <ac:chgData name="Anirudh Bhogi" userId="3e9af92346c5a9b4" providerId="LiveId" clId="{5BB4C3AA-380C-498E-ADBE-7896FD7CA3AB}" dt="2023-03-24T13:25:29.770" v="986"/>
          <ac:spMkLst>
            <pc:docMk/>
            <pc:sldMk cId="1094849372" sldId="262"/>
            <ac:spMk id="6" creationId="{F7C26AAD-02E7-62A1-463A-B26F52AA12C6}"/>
          </ac:spMkLst>
        </pc:spChg>
        <pc:picChg chg="mod">
          <ac:chgData name="Anirudh Bhogi" userId="3e9af92346c5a9b4" providerId="LiveId" clId="{5BB4C3AA-380C-498E-ADBE-7896FD7CA3AB}" dt="2023-03-24T14:28:05.832" v="2117" actId="1076"/>
          <ac:picMkLst>
            <pc:docMk/>
            <pc:sldMk cId="1094849372" sldId="262"/>
            <ac:picMk id="4" creationId="{4B216623-4B59-4FC0-8E90-468349035D24}"/>
          </ac:picMkLst>
        </pc:picChg>
      </pc:sldChg>
      <pc:sldChg chg="del ord">
        <pc:chgData name="Anirudh Bhogi" userId="3e9af92346c5a9b4" providerId="LiveId" clId="{5BB4C3AA-380C-498E-ADBE-7896FD7CA3AB}" dt="2023-03-24T12:47:17.976" v="342" actId="47"/>
        <pc:sldMkLst>
          <pc:docMk/>
          <pc:sldMk cId="3384632683" sldId="263"/>
        </pc:sldMkLst>
      </pc:sldChg>
      <pc:sldChg chg="addSp delSp modSp new mod">
        <pc:chgData name="Anirudh Bhogi" userId="3e9af92346c5a9b4" providerId="LiveId" clId="{5BB4C3AA-380C-498E-ADBE-7896FD7CA3AB}" dt="2023-03-24T13:25:29.770" v="986"/>
        <pc:sldMkLst>
          <pc:docMk/>
          <pc:sldMk cId="494183186" sldId="264"/>
        </pc:sldMkLst>
        <pc:spChg chg="mod">
          <ac:chgData name="Anirudh Bhogi" userId="3e9af92346c5a9b4" providerId="LiveId" clId="{5BB4C3AA-380C-498E-ADBE-7896FD7CA3AB}" dt="2023-03-24T12:41:15.504" v="325" actId="1076"/>
          <ac:spMkLst>
            <pc:docMk/>
            <pc:sldMk cId="494183186" sldId="264"/>
            <ac:spMk id="2" creationId="{5731DC80-2889-3F34-5E1C-C55609C38565}"/>
          </ac:spMkLst>
        </pc:spChg>
        <pc:spChg chg="del">
          <ac:chgData name="Anirudh Bhogi" userId="3e9af92346c5a9b4" providerId="LiveId" clId="{5BB4C3AA-380C-498E-ADBE-7896FD7CA3AB}" dt="2023-03-24T12:43:01.906" v="326" actId="931"/>
          <ac:spMkLst>
            <pc:docMk/>
            <pc:sldMk cId="494183186" sldId="264"/>
            <ac:spMk id="3" creationId="{4C300C40-E5A0-9ACD-6642-CDBD57A67969}"/>
          </ac:spMkLst>
        </pc:spChg>
        <pc:spChg chg="mod">
          <ac:chgData name="Anirudh Bhogi" userId="3e9af92346c5a9b4" providerId="LiveId" clId="{5BB4C3AA-380C-498E-ADBE-7896FD7CA3AB}" dt="2023-03-24T12:53:54.668" v="597" actId="20577"/>
          <ac:spMkLst>
            <pc:docMk/>
            <pc:sldMk cId="494183186" sldId="264"/>
            <ac:spMk id="4" creationId="{87D9D89E-7707-A4AA-5631-E7CF51023CD1}"/>
          </ac:spMkLst>
        </pc:spChg>
        <pc:spChg chg="del">
          <ac:chgData name="Anirudh Bhogi" userId="3e9af92346c5a9b4" providerId="LiveId" clId="{5BB4C3AA-380C-498E-ADBE-7896FD7CA3AB}" dt="2023-03-24T13:25:29.770" v="986"/>
          <ac:spMkLst>
            <pc:docMk/>
            <pc:sldMk cId="494183186" sldId="264"/>
            <ac:spMk id="7" creationId="{578B0A76-E04C-0634-0234-3A40EA928CFB}"/>
          </ac:spMkLst>
        </pc:spChg>
        <pc:picChg chg="add mod modCrop">
          <ac:chgData name="Anirudh Bhogi" userId="3e9af92346c5a9b4" providerId="LiveId" clId="{5BB4C3AA-380C-498E-ADBE-7896FD7CA3AB}" dt="2023-03-24T12:47:10.181" v="339" actId="1076"/>
          <ac:picMkLst>
            <pc:docMk/>
            <pc:sldMk cId="494183186" sldId="264"/>
            <ac:picMk id="6" creationId="{A6726867-B6DF-7CBA-EAD3-93677C5610AC}"/>
          </ac:picMkLst>
        </pc:picChg>
      </pc:sldChg>
      <pc:sldChg chg="addSp delSp modSp new mod">
        <pc:chgData name="Anirudh Bhogi" userId="3e9af92346c5a9b4" providerId="LiveId" clId="{5BB4C3AA-380C-498E-ADBE-7896FD7CA3AB}" dt="2023-03-24T13:25:29.770" v="986"/>
        <pc:sldMkLst>
          <pc:docMk/>
          <pc:sldMk cId="199189522" sldId="265"/>
        </pc:sldMkLst>
        <pc:spChg chg="mod">
          <ac:chgData name="Anirudh Bhogi" userId="3e9af92346c5a9b4" providerId="LiveId" clId="{5BB4C3AA-380C-498E-ADBE-7896FD7CA3AB}" dt="2023-03-24T12:50:06.709" v="358" actId="403"/>
          <ac:spMkLst>
            <pc:docMk/>
            <pc:sldMk cId="199189522" sldId="265"/>
            <ac:spMk id="2" creationId="{1CB0B872-10DD-3A0F-86F2-A8213C5F3060}"/>
          </ac:spMkLst>
        </pc:spChg>
        <pc:spChg chg="add mod">
          <ac:chgData name="Anirudh Bhogi" userId="3e9af92346c5a9b4" providerId="LiveId" clId="{5BB4C3AA-380C-498E-ADBE-7896FD7CA3AB}" dt="2023-03-24T13:14:59.791" v="825" actId="1076"/>
          <ac:spMkLst>
            <pc:docMk/>
            <pc:sldMk cId="199189522" sldId="265"/>
            <ac:spMk id="3" creationId="{FB847BE1-6768-843A-95CB-34CBA1E97EEA}"/>
          </ac:spMkLst>
        </pc:spChg>
        <pc:spChg chg="add mod">
          <ac:chgData name="Anirudh Bhogi" userId="3e9af92346c5a9b4" providerId="LiveId" clId="{5BB4C3AA-380C-498E-ADBE-7896FD7CA3AB}" dt="2023-03-24T13:12:58.966" v="814" actId="1076"/>
          <ac:spMkLst>
            <pc:docMk/>
            <pc:sldMk cId="199189522" sldId="265"/>
            <ac:spMk id="6" creationId="{6E541566-D9BD-6B69-376F-4B352CE6A722}"/>
          </ac:spMkLst>
        </pc:spChg>
        <pc:spChg chg="add mod">
          <ac:chgData name="Anirudh Bhogi" userId="3e9af92346c5a9b4" providerId="LiveId" clId="{5BB4C3AA-380C-498E-ADBE-7896FD7CA3AB}" dt="2023-03-24T13:13:57.398" v="817" actId="13822"/>
          <ac:spMkLst>
            <pc:docMk/>
            <pc:sldMk cId="199189522" sldId="265"/>
            <ac:spMk id="9" creationId="{92446C18-CD40-79C7-C4FC-5BBB12F16EB7}"/>
          </ac:spMkLst>
        </pc:spChg>
        <pc:spChg chg="add del mod">
          <ac:chgData name="Anirudh Bhogi" userId="3e9af92346c5a9b4" providerId="LiveId" clId="{5BB4C3AA-380C-498E-ADBE-7896FD7CA3AB}" dt="2023-03-24T13:14:42.143" v="822" actId="478"/>
          <ac:spMkLst>
            <pc:docMk/>
            <pc:sldMk cId="199189522" sldId="265"/>
            <ac:spMk id="10" creationId="{11B22138-6765-56CC-9F15-AB773A829EBC}"/>
          </ac:spMkLst>
        </pc:spChg>
        <pc:spChg chg="add mod">
          <ac:chgData name="Anirudh Bhogi" userId="3e9af92346c5a9b4" providerId="LiveId" clId="{5BB4C3AA-380C-498E-ADBE-7896FD7CA3AB}" dt="2023-03-24T13:14:56.177" v="824" actId="13822"/>
          <ac:spMkLst>
            <pc:docMk/>
            <pc:sldMk cId="199189522" sldId="265"/>
            <ac:spMk id="11" creationId="{E8B2719D-F213-112C-1870-EDE94C60DC57}"/>
          </ac:spMkLst>
        </pc:spChg>
        <pc:spChg chg="del">
          <ac:chgData name="Anirudh Bhogi" userId="3e9af92346c5a9b4" providerId="LiveId" clId="{5BB4C3AA-380C-498E-ADBE-7896FD7CA3AB}" dt="2023-03-24T13:25:29.770" v="986"/>
          <ac:spMkLst>
            <pc:docMk/>
            <pc:sldMk cId="199189522" sldId="265"/>
            <ac:spMk id="12" creationId="{367DDCB5-E674-D487-ADA7-C8586889B14F}"/>
          </ac:spMkLst>
        </pc:spChg>
        <pc:picChg chg="add mod">
          <ac:chgData name="Anirudh Bhogi" userId="3e9af92346c5a9b4" providerId="LiveId" clId="{5BB4C3AA-380C-498E-ADBE-7896FD7CA3AB}" dt="2023-03-24T13:12:44.734" v="811" actId="1076"/>
          <ac:picMkLst>
            <pc:docMk/>
            <pc:sldMk cId="199189522" sldId="265"/>
            <ac:picMk id="5" creationId="{F978C9CB-BB11-1059-397E-F7D62357F93C}"/>
          </ac:picMkLst>
        </pc:picChg>
        <pc:picChg chg="add mod">
          <ac:chgData name="Anirudh Bhogi" userId="3e9af92346c5a9b4" providerId="LiveId" clId="{5BB4C3AA-380C-498E-ADBE-7896FD7CA3AB}" dt="2023-03-24T13:12:54.315" v="813" actId="1076"/>
          <ac:picMkLst>
            <pc:docMk/>
            <pc:sldMk cId="199189522" sldId="265"/>
            <ac:picMk id="8" creationId="{56CCB740-AD16-F1D1-B57A-E7D9AAD304FA}"/>
          </ac:picMkLst>
        </pc:picChg>
      </pc:sldChg>
      <pc:sldChg chg="addSp delSp modSp new mod">
        <pc:chgData name="Anirudh Bhogi" userId="3e9af92346c5a9b4" providerId="LiveId" clId="{5BB4C3AA-380C-498E-ADBE-7896FD7CA3AB}" dt="2023-03-24T13:25:29.770" v="986"/>
        <pc:sldMkLst>
          <pc:docMk/>
          <pc:sldMk cId="1620730285" sldId="266"/>
        </pc:sldMkLst>
        <pc:spChg chg="mod">
          <ac:chgData name="Anirudh Bhogi" userId="3e9af92346c5a9b4" providerId="LiveId" clId="{5BB4C3AA-380C-498E-ADBE-7896FD7CA3AB}" dt="2023-03-24T13:15:42.731" v="840" actId="403"/>
          <ac:spMkLst>
            <pc:docMk/>
            <pc:sldMk cId="1620730285" sldId="266"/>
            <ac:spMk id="2" creationId="{3E614908-4991-A4C3-DDA3-431E3EF474F2}"/>
          </ac:spMkLst>
        </pc:spChg>
        <pc:spChg chg="add del mod">
          <ac:chgData name="Anirudh Bhogi" userId="3e9af92346c5a9b4" providerId="LiveId" clId="{5BB4C3AA-380C-498E-ADBE-7896FD7CA3AB}" dt="2023-03-24T13:18:49.547" v="955" actId="20577"/>
          <ac:spMkLst>
            <pc:docMk/>
            <pc:sldMk cId="1620730285" sldId="266"/>
            <ac:spMk id="3" creationId="{F2D323D8-D2E5-9A0F-2E03-83EE067B0B35}"/>
          </ac:spMkLst>
        </pc:spChg>
        <pc:spChg chg="del">
          <ac:chgData name="Anirudh Bhogi" userId="3e9af92346c5a9b4" providerId="LiveId" clId="{5BB4C3AA-380C-498E-ADBE-7896FD7CA3AB}" dt="2023-03-24T13:25:29.770" v="986"/>
          <ac:spMkLst>
            <pc:docMk/>
            <pc:sldMk cId="1620730285" sldId="266"/>
            <ac:spMk id="6" creationId="{AE3D83D7-F16D-CFD6-C865-F97056957BEF}"/>
          </ac:spMkLst>
        </pc:spChg>
        <pc:picChg chg="add mod">
          <ac:chgData name="Anirudh Bhogi" userId="3e9af92346c5a9b4" providerId="LiveId" clId="{5BB4C3AA-380C-498E-ADBE-7896FD7CA3AB}" dt="2023-03-24T13:19:47.544" v="957" actId="1076"/>
          <ac:picMkLst>
            <pc:docMk/>
            <pc:sldMk cId="1620730285" sldId="266"/>
            <ac:picMk id="5" creationId="{8F2DECCE-E391-1916-DC62-843C94EACF6F}"/>
          </ac:picMkLst>
        </pc:picChg>
      </pc:sldChg>
      <pc:sldChg chg="addSp delSp modSp new mod">
        <pc:chgData name="Anirudh Bhogi" userId="3e9af92346c5a9b4" providerId="LiveId" clId="{5BB4C3AA-380C-498E-ADBE-7896FD7CA3AB}" dt="2023-03-24T13:58:53.346" v="1659" actId="1076"/>
        <pc:sldMkLst>
          <pc:docMk/>
          <pc:sldMk cId="4091351450" sldId="267"/>
        </pc:sldMkLst>
        <pc:spChg chg="mod">
          <ac:chgData name="Anirudh Bhogi" userId="3e9af92346c5a9b4" providerId="LiveId" clId="{5BB4C3AA-380C-498E-ADBE-7896FD7CA3AB}" dt="2023-03-24T13:57:45.102" v="1635" actId="20577"/>
          <ac:spMkLst>
            <pc:docMk/>
            <pc:sldMk cId="4091351450" sldId="267"/>
            <ac:spMk id="2" creationId="{AEC8FDF9-54B2-89F5-C3A1-7EBE9985FEBA}"/>
          </ac:spMkLst>
        </pc:spChg>
        <pc:spChg chg="add del mod">
          <ac:chgData name="Anirudh Bhogi" userId="3e9af92346c5a9b4" providerId="LiveId" clId="{5BB4C3AA-380C-498E-ADBE-7896FD7CA3AB}" dt="2023-03-24T13:28:50.021" v="1224"/>
          <ac:spMkLst>
            <pc:docMk/>
            <pc:sldMk cId="4091351450" sldId="267"/>
            <ac:spMk id="3" creationId="{C37EFEC9-E789-EC08-37AE-A151E65B5C81}"/>
          </ac:spMkLst>
        </pc:spChg>
        <pc:spChg chg="del">
          <ac:chgData name="Anirudh Bhogi" userId="3e9af92346c5a9b4" providerId="LiveId" clId="{5BB4C3AA-380C-498E-ADBE-7896FD7CA3AB}" dt="2023-03-24T13:25:29.770" v="986"/>
          <ac:spMkLst>
            <pc:docMk/>
            <pc:sldMk cId="4091351450" sldId="267"/>
            <ac:spMk id="6" creationId="{0CE91302-34EC-72BA-2AA9-8D9DF5EFC603}"/>
          </ac:spMkLst>
        </pc:spChg>
        <pc:spChg chg="add mod">
          <ac:chgData name="Anirudh Bhogi" userId="3e9af92346c5a9b4" providerId="LiveId" clId="{5BB4C3AA-380C-498E-ADBE-7896FD7CA3AB}" dt="2023-03-24T13:29:12.471" v="1228" actId="1076"/>
          <ac:spMkLst>
            <pc:docMk/>
            <pc:sldMk cId="4091351450" sldId="267"/>
            <ac:spMk id="7" creationId="{E8864F1C-414D-D40D-D852-15923693933E}"/>
          </ac:spMkLst>
        </pc:spChg>
        <pc:spChg chg="add mod">
          <ac:chgData name="Anirudh Bhogi" userId="3e9af92346c5a9b4" providerId="LiveId" clId="{5BB4C3AA-380C-498E-ADBE-7896FD7CA3AB}" dt="2023-03-24T13:58:53.346" v="1659" actId="1076"/>
          <ac:spMkLst>
            <pc:docMk/>
            <pc:sldMk cId="4091351450" sldId="267"/>
            <ac:spMk id="8" creationId="{2B3DD53C-9FD0-6DBE-868D-9A861C6C783E}"/>
          </ac:spMkLst>
        </pc:spChg>
        <pc:picChg chg="add mod">
          <ac:chgData name="Anirudh Bhogi" userId="3e9af92346c5a9b4" providerId="LiveId" clId="{5BB4C3AA-380C-498E-ADBE-7896FD7CA3AB}" dt="2023-03-24T13:29:06.995" v="1227" actId="1076"/>
          <ac:picMkLst>
            <pc:docMk/>
            <pc:sldMk cId="4091351450" sldId="267"/>
            <ac:picMk id="5" creationId="{E5E50F5A-2898-C4A3-CD1D-443C339A41E1}"/>
          </ac:picMkLst>
        </pc:picChg>
      </pc:sldChg>
      <pc:sldChg chg="addSp delSp modSp new mod ord">
        <pc:chgData name="Anirudh Bhogi" userId="3e9af92346c5a9b4" providerId="LiveId" clId="{5BB4C3AA-380C-498E-ADBE-7896FD7CA3AB}" dt="2023-03-24T18:01:04.550" v="2496"/>
        <pc:sldMkLst>
          <pc:docMk/>
          <pc:sldMk cId="3850155535" sldId="268"/>
        </pc:sldMkLst>
        <pc:spChg chg="mod">
          <ac:chgData name="Anirudh Bhogi" userId="3e9af92346c5a9b4" providerId="LiveId" clId="{5BB4C3AA-380C-498E-ADBE-7896FD7CA3AB}" dt="2023-03-24T13:52:15.435" v="1249" actId="1076"/>
          <ac:spMkLst>
            <pc:docMk/>
            <pc:sldMk cId="3850155535" sldId="268"/>
            <ac:spMk id="2" creationId="{89D5075A-07A2-50E1-0FF6-E7B8F4FC649D}"/>
          </ac:spMkLst>
        </pc:spChg>
        <pc:spChg chg="add mod">
          <ac:chgData name="Anirudh Bhogi" userId="3e9af92346c5a9b4" providerId="LiveId" clId="{5BB4C3AA-380C-498E-ADBE-7896FD7CA3AB}" dt="2023-03-24T13:55:00.010" v="1568" actId="20577"/>
          <ac:spMkLst>
            <pc:docMk/>
            <pc:sldMk cId="3850155535" sldId="268"/>
            <ac:spMk id="3" creationId="{A5564DBE-D9F8-6ED1-4968-AAB25840614E}"/>
          </ac:spMkLst>
        </pc:spChg>
        <pc:spChg chg="add del mod">
          <ac:chgData name="Anirudh Bhogi" userId="3e9af92346c5a9b4" providerId="LiveId" clId="{5BB4C3AA-380C-498E-ADBE-7896FD7CA3AB}" dt="2023-03-24T18:01:04.550" v="2496"/>
          <ac:spMkLst>
            <pc:docMk/>
            <pc:sldMk cId="3850155535" sldId="268"/>
            <ac:spMk id="6" creationId="{2FAB4F15-9048-A327-17D2-264E4444E434}"/>
          </ac:spMkLst>
        </pc:spChg>
        <pc:picChg chg="add del mod">
          <ac:chgData name="Anirudh Bhogi" userId="3e9af92346c5a9b4" providerId="LiveId" clId="{5BB4C3AA-380C-498E-ADBE-7896FD7CA3AB}" dt="2023-03-24T18:00:58.410" v="2493" actId="478"/>
          <ac:picMkLst>
            <pc:docMk/>
            <pc:sldMk cId="3850155535" sldId="268"/>
            <ac:picMk id="5" creationId="{CD9868FE-69D4-4369-E651-973C4C19049D}"/>
          </ac:picMkLst>
        </pc:picChg>
      </pc:sldChg>
      <pc:sldChg chg="addSp delSp modSp new mod">
        <pc:chgData name="Anirudh Bhogi" userId="3e9af92346c5a9b4" providerId="LiveId" clId="{5BB4C3AA-380C-498E-ADBE-7896FD7CA3AB}" dt="2023-03-24T18:02:00.565" v="2517" actId="1076"/>
        <pc:sldMkLst>
          <pc:docMk/>
          <pc:sldMk cId="4017004884" sldId="269"/>
        </pc:sldMkLst>
        <pc:spChg chg="mod">
          <ac:chgData name="Anirudh Bhogi" userId="3e9af92346c5a9b4" providerId="LiveId" clId="{5BB4C3AA-380C-498E-ADBE-7896FD7CA3AB}" dt="2023-03-24T13:59:23.964" v="1685" actId="1076"/>
          <ac:spMkLst>
            <pc:docMk/>
            <pc:sldMk cId="4017004884" sldId="269"/>
            <ac:spMk id="2" creationId="{E4A0DA55-272B-3908-754A-B965A5E1FB79}"/>
          </ac:spMkLst>
        </pc:spChg>
        <pc:spChg chg="add mod">
          <ac:chgData name="Anirudh Bhogi" userId="3e9af92346c5a9b4" providerId="LiveId" clId="{5BB4C3AA-380C-498E-ADBE-7896FD7CA3AB}" dt="2023-03-24T14:02:08.102" v="1705" actId="115"/>
          <ac:spMkLst>
            <pc:docMk/>
            <pc:sldMk cId="4017004884" sldId="269"/>
            <ac:spMk id="3" creationId="{4386AB6A-DB3B-49E0-D1F8-C5B11B9C88DB}"/>
          </ac:spMkLst>
        </pc:spChg>
        <pc:spChg chg="add mod">
          <ac:chgData name="Anirudh Bhogi" userId="3e9af92346c5a9b4" providerId="LiveId" clId="{5BB4C3AA-380C-498E-ADBE-7896FD7CA3AB}" dt="2023-03-24T18:01:19.422" v="2514" actId="20577"/>
          <ac:spMkLst>
            <pc:docMk/>
            <pc:sldMk cId="4017004884" sldId="269"/>
            <ac:spMk id="6" creationId="{182D2342-CEDB-8A3B-27EB-054A0A5276FA}"/>
          </ac:spMkLst>
        </pc:spChg>
        <pc:spChg chg="add mod">
          <ac:chgData name="Anirudh Bhogi" userId="3e9af92346c5a9b4" providerId="LiveId" clId="{5BB4C3AA-380C-498E-ADBE-7896FD7CA3AB}" dt="2023-03-24T14:04:26.383" v="1846" actId="1076"/>
          <ac:spMkLst>
            <pc:docMk/>
            <pc:sldMk cId="4017004884" sldId="269"/>
            <ac:spMk id="11" creationId="{A8E31165-430D-FCEA-FDBE-A97597FE0EC1}"/>
          </ac:spMkLst>
        </pc:spChg>
        <pc:spChg chg="add mod">
          <ac:chgData name="Anirudh Bhogi" userId="3e9af92346c5a9b4" providerId="LiveId" clId="{5BB4C3AA-380C-498E-ADBE-7896FD7CA3AB}" dt="2023-03-24T14:05:44.030" v="1957" actId="12"/>
          <ac:spMkLst>
            <pc:docMk/>
            <pc:sldMk cId="4017004884" sldId="269"/>
            <ac:spMk id="12" creationId="{2F7E81E3-3CF0-15C1-8275-349F01D90C12}"/>
          </ac:spMkLst>
        </pc:spChg>
        <pc:picChg chg="add del mod">
          <ac:chgData name="Anirudh Bhogi" userId="3e9af92346c5a9b4" providerId="LiveId" clId="{5BB4C3AA-380C-498E-ADBE-7896FD7CA3AB}" dt="2023-03-24T18:01:43.354" v="2515" actId="478"/>
          <ac:picMkLst>
            <pc:docMk/>
            <pc:sldMk cId="4017004884" sldId="269"/>
            <ac:picMk id="5" creationId="{69FFCF02-5801-A24C-E1EF-D5FC38D13687}"/>
          </ac:picMkLst>
        </pc:picChg>
        <pc:picChg chg="add mod">
          <ac:chgData name="Anirudh Bhogi" userId="3e9af92346c5a9b4" providerId="LiveId" clId="{5BB4C3AA-380C-498E-ADBE-7896FD7CA3AB}" dt="2023-03-24T14:03:50.531" v="1826" actId="1076"/>
          <ac:picMkLst>
            <pc:docMk/>
            <pc:sldMk cId="4017004884" sldId="269"/>
            <ac:picMk id="8" creationId="{9E97AA52-14E3-6FBC-9097-87A4E604F3A0}"/>
          </ac:picMkLst>
        </pc:picChg>
        <pc:picChg chg="add del">
          <ac:chgData name="Anirudh Bhogi" userId="3e9af92346c5a9b4" providerId="LiveId" clId="{5BB4C3AA-380C-498E-ADBE-7896FD7CA3AB}" dt="2023-03-24T14:04:02.533" v="1828" actId="22"/>
          <ac:picMkLst>
            <pc:docMk/>
            <pc:sldMk cId="4017004884" sldId="269"/>
            <ac:picMk id="10" creationId="{FC77A04C-D7B7-06A4-8EC0-728ED3395B32}"/>
          </ac:picMkLst>
        </pc:picChg>
        <pc:picChg chg="add mod">
          <ac:chgData name="Anirudh Bhogi" userId="3e9af92346c5a9b4" providerId="LiveId" clId="{5BB4C3AA-380C-498E-ADBE-7896FD7CA3AB}" dt="2023-03-24T18:02:00.565" v="2517" actId="1076"/>
          <ac:picMkLst>
            <pc:docMk/>
            <pc:sldMk cId="4017004884" sldId="269"/>
            <ac:picMk id="14" creationId="{3ACB67BF-CA93-6014-0B60-8E18EC4D2450}"/>
          </ac:picMkLst>
        </pc:picChg>
      </pc:sldChg>
      <pc:sldChg chg="addSp modSp new mod">
        <pc:chgData name="Anirudh Bhogi" userId="3e9af92346c5a9b4" providerId="LiveId" clId="{5BB4C3AA-380C-498E-ADBE-7896FD7CA3AB}" dt="2023-03-24T14:20:01.010" v="2037"/>
        <pc:sldMkLst>
          <pc:docMk/>
          <pc:sldMk cId="4171789539" sldId="270"/>
        </pc:sldMkLst>
        <pc:spChg chg="mod">
          <ac:chgData name="Anirudh Bhogi" userId="3e9af92346c5a9b4" providerId="LiveId" clId="{5BB4C3AA-380C-498E-ADBE-7896FD7CA3AB}" dt="2023-03-24T14:18:57.309" v="2016" actId="1076"/>
          <ac:spMkLst>
            <pc:docMk/>
            <pc:sldMk cId="4171789539" sldId="270"/>
            <ac:spMk id="2" creationId="{4396B62F-C633-C82F-A4D4-81E29B04FC22}"/>
          </ac:spMkLst>
        </pc:spChg>
        <pc:spChg chg="add mod">
          <ac:chgData name="Anirudh Bhogi" userId="3e9af92346c5a9b4" providerId="LiveId" clId="{5BB4C3AA-380C-498E-ADBE-7896FD7CA3AB}" dt="2023-03-24T14:19:50.621" v="2036" actId="1076"/>
          <ac:spMkLst>
            <pc:docMk/>
            <pc:sldMk cId="4171789539" sldId="270"/>
            <ac:spMk id="7" creationId="{22DFC3C7-BFF1-38BA-1DE7-C576637DB701}"/>
          </ac:spMkLst>
        </pc:spChg>
        <pc:graphicFrameChg chg="add mod modGraphic">
          <ac:chgData name="Anirudh Bhogi" userId="3e9af92346c5a9b4" providerId="LiveId" clId="{5BB4C3AA-380C-498E-ADBE-7896FD7CA3AB}" dt="2023-03-24T14:20:01.010" v="2037"/>
          <ac:graphicFrameMkLst>
            <pc:docMk/>
            <pc:sldMk cId="4171789539" sldId="270"/>
            <ac:graphicFrameMk id="6" creationId="{3E03D00D-40B0-198C-9460-98EC655ED9F1}"/>
          </ac:graphicFrameMkLst>
        </pc:graphicFrameChg>
      </pc:sldChg>
      <pc:sldChg chg="modSp">
        <pc:chgData name="Anirudh Bhogi" userId="3e9af92346c5a9b4" providerId="LiveId" clId="{5BB4C3AA-380C-498E-ADBE-7896FD7CA3AB}" dt="2023-03-24T14:17:58.920" v="1988"/>
        <pc:sldMkLst>
          <pc:docMk/>
          <pc:sldMk cId="4171789539" sldId="270"/>
        </pc:sldMkLst>
        <pc:graphicFrameChg chg="modGraphic">
          <ac:chgData name="Anirudh Bhogi" userId="3e9af92346c5a9b4" providerId="LiveId" clId="{5BB4C3AA-380C-498E-ADBE-7896FD7CA3AB}" dt="2023-03-24T14:17:58.920" v="1988"/>
          <ac:graphicFrameMkLst>
            <pc:docMk/>
            <pc:sldMk cId="4171789539" sldId="270"/>
            <ac:graphicFrameMk id="6" creationId="{3E03D00D-40B0-198C-9460-98EC655ED9F1}"/>
          </ac:graphicFrameMkLst>
        </pc:graphicFrameChg>
      </pc:sldChg>
      <pc:sldChg chg="modSp">
        <pc:chgData name="Anirudh Bhogi" userId="3e9af92346c5a9b4" providerId="LiveId" clId="{5BB4C3AA-380C-498E-ADBE-7896FD7CA3AB}" dt="2023-03-24T14:18:04.178" v="1989"/>
        <pc:sldMkLst>
          <pc:docMk/>
          <pc:sldMk cId="4171789539" sldId="270"/>
        </pc:sldMkLst>
        <pc:graphicFrameChg chg="modGraphic">
          <ac:chgData name="Anirudh Bhogi" userId="3e9af92346c5a9b4" providerId="LiveId" clId="{5BB4C3AA-380C-498E-ADBE-7896FD7CA3AB}" dt="2023-03-24T14:18:04.178" v="1989"/>
          <ac:graphicFrameMkLst>
            <pc:docMk/>
            <pc:sldMk cId="4171789539" sldId="270"/>
            <ac:graphicFrameMk id="6" creationId="{3E03D00D-40B0-198C-9460-98EC655ED9F1}"/>
          </ac:graphicFrameMkLst>
        </pc:graphicFrameChg>
      </pc:sldChg>
      <pc:sldChg chg="addSp delSp modSp new mod">
        <pc:chgData name="Anirudh Bhogi" userId="3e9af92346c5a9b4" providerId="LiveId" clId="{5BB4C3AA-380C-498E-ADBE-7896FD7CA3AB}" dt="2023-03-24T14:28:52.879" v="2125" actId="1076"/>
        <pc:sldMkLst>
          <pc:docMk/>
          <pc:sldMk cId="4151402143" sldId="271"/>
        </pc:sldMkLst>
        <pc:spChg chg="add mod">
          <ac:chgData name="Anirudh Bhogi" userId="3e9af92346c5a9b4" providerId="LiveId" clId="{5BB4C3AA-380C-498E-ADBE-7896FD7CA3AB}" dt="2023-03-24T14:28:48.356" v="2124" actId="1076"/>
          <ac:spMkLst>
            <pc:docMk/>
            <pc:sldMk cId="4151402143" sldId="271"/>
            <ac:spMk id="9" creationId="{69AA5E38-F487-4336-A75B-745F38F12D73}"/>
          </ac:spMkLst>
        </pc:spChg>
        <pc:spChg chg="add mod">
          <ac:chgData name="Anirudh Bhogi" userId="3e9af92346c5a9b4" providerId="LiveId" clId="{5BB4C3AA-380C-498E-ADBE-7896FD7CA3AB}" dt="2023-03-24T14:28:52.879" v="2125" actId="1076"/>
          <ac:spMkLst>
            <pc:docMk/>
            <pc:sldMk cId="4151402143" sldId="271"/>
            <ac:spMk id="10" creationId="{DC4DC524-60E6-635A-3CAE-C40842F934ED}"/>
          </ac:spMkLst>
        </pc:spChg>
        <pc:picChg chg="add del mod">
          <ac:chgData name="Anirudh Bhogi" userId="3e9af92346c5a9b4" providerId="LiveId" clId="{5BB4C3AA-380C-498E-ADBE-7896FD7CA3AB}" dt="2023-03-24T14:22:56.808" v="2045" actId="478"/>
          <ac:picMkLst>
            <pc:docMk/>
            <pc:sldMk cId="4151402143" sldId="271"/>
            <ac:picMk id="3" creationId="{9F0E8F3A-5956-59E5-0410-A3A8727D4B33}"/>
          </ac:picMkLst>
        </pc:picChg>
        <pc:picChg chg="add del mod">
          <ac:chgData name="Anirudh Bhogi" userId="3e9af92346c5a9b4" providerId="LiveId" clId="{5BB4C3AA-380C-498E-ADBE-7896FD7CA3AB}" dt="2023-03-24T14:24:24.956" v="2057" actId="478"/>
          <ac:picMkLst>
            <pc:docMk/>
            <pc:sldMk cId="4151402143" sldId="271"/>
            <ac:picMk id="5" creationId="{FBF455E6-1ED4-4197-1D30-7E2864016489}"/>
          </ac:picMkLst>
        </pc:picChg>
        <pc:picChg chg="add mod">
          <ac:chgData name="Anirudh Bhogi" userId="3e9af92346c5a9b4" providerId="LiveId" clId="{5BB4C3AA-380C-498E-ADBE-7896FD7CA3AB}" dt="2023-03-24T14:28:35.524" v="2123" actId="1076"/>
          <ac:picMkLst>
            <pc:docMk/>
            <pc:sldMk cId="4151402143" sldId="271"/>
            <ac:picMk id="11" creationId="{4750DD3E-3D1B-07AF-E9B9-40CC97ADA58E}"/>
          </ac:picMkLst>
        </pc:picChg>
        <pc:inkChg chg="add del">
          <ac:chgData name="Anirudh Bhogi" userId="3e9af92346c5a9b4" providerId="LiveId" clId="{5BB4C3AA-380C-498E-ADBE-7896FD7CA3AB}" dt="2023-03-24T14:25:26.991" v="2063" actId="9405"/>
          <ac:inkMkLst>
            <pc:docMk/>
            <pc:sldMk cId="4151402143" sldId="271"/>
            <ac:inkMk id="6" creationId="{C4707E18-E865-22E3-0B50-0E83389808E7}"/>
          </ac:inkMkLst>
        </pc:inkChg>
        <pc:inkChg chg="add del">
          <ac:chgData name="Anirudh Bhogi" userId="3e9af92346c5a9b4" providerId="LiveId" clId="{5BB4C3AA-380C-498E-ADBE-7896FD7CA3AB}" dt="2023-03-24T14:25:26.452" v="2062" actId="9405"/>
          <ac:inkMkLst>
            <pc:docMk/>
            <pc:sldMk cId="4151402143" sldId="271"/>
            <ac:inkMk id="7" creationId="{562829CC-0CB6-A4F9-23A7-C037E639A23C}"/>
          </ac:inkMkLst>
        </pc:inkChg>
        <pc:inkChg chg="add del">
          <ac:chgData name="Anirudh Bhogi" userId="3e9af92346c5a9b4" providerId="LiveId" clId="{5BB4C3AA-380C-498E-ADBE-7896FD7CA3AB}" dt="2023-03-24T14:25:26.150" v="2061" actId="9405"/>
          <ac:inkMkLst>
            <pc:docMk/>
            <pc:sldMk cId="4151402143" sldId="271"/>
            <ac:inkMk id="8" creationId="{A3816137-8C15-9FAA-2A56-741450FB7A5D}"/>
          </ac:inkMkLst>
        </pc:inkChg>
      </pc:sldChg>
      <pc:sldChg chg="addSp delSp modSp new mod">
        <pc:chgData name="Anirudh Bhogi" userId="3e9af92346c5a9b4" providerId="LiveId" clId="{5BB4C3AA-380C-498E-ADBE-7896FD7CA3AB}" dt="2023-03-24T17:39:29.393" v="2492" actId="20577"/>
        <pc:sldMkLst>
          <pc:docMk/>
          <pc:sldMk cId="2452047862" sldId="272"/>
        </pc:sldMkLst>
        <pc:spChg chg="mod">
          <ac:chgData name="Anirudh Bhogi" userId="3e9af92346c5a9b4" providerId="LiveId" clId="{5BB4C3AA-380C-498E-ADBE-7896FD7CA3AB}" dt="2023-03-24T17:28:33.138" v="2149" actId="1076"/>
          <ac:spMkLst>
            <pc:docMk/>
            <pc:sldMk cId="2452047862" sldId="272"/>
            <ac:spMk id="2" creationId="{8EA5D166-B522-248E-963C-611365D9CCAD}"/>
          </ac:spMkLst>
        </pc:spChg>
        <pc:spChg chg="add del mod">
          <ac:chgData name="Anirudh Bhogi" userId="3e9af92346c5a9b4" providerId="LiveId" clId="{5BB4C3AA-380C-498E-ADBE-7896FD7CA3AB}" dt="2023-03-24T17:29:56.386" v="2161" actId="115"/>
          <ac:spMkLst>
            <pc:docMk/>
            <pc:sldMk cId="2452047862" sldId="272"/>
            <ac:spMk id="3" creationId="{AD079B8B-F4FF-6431-1551-B3E887489292}"/>
          </ac:spMkLst>
        </pc:spChg>
        <pc:spChg chg="add mod">
          <ac:chgData name="Anirudh Bhogi" userId="3e9af92346c5a9b4" providerId="LiveId" clId="{5BB4C3AA-380C-498E-ADBE-7896FD7CA3AB}" dt="2023-03-24T17:32:20.606" v="2332" actId="20577"/>
          <ac:spMkLst>
            <pc:docMk/>
            <pc:sldMk cId="2452047862" sldId="272"/>
            <ac:spMk id="6" creationId="{B9F75844-0262-07CE-3612-E25DAAC63E00}"/>
          </ac:spMkLst>
        </pc:spChg>
        <pc:spChg chg="add mod">
          <ac:chgData name="Anirudh Bhogi" userId="3e9af92346c5a9b4" providerId="LiveId" clId="{5BB4C3AA-380C-498E-ADBE-7896FD7CA3AB}" dt="2023-03-24T17:38:22.022" v="2354" actId="1076"/>
          <ac:spMkLst>
            <pc:docMk/>
            <pc:sldMk cId="2452047862" sldId="272"/>
            <ac:spMk id="9" creationId="{83B99A79-F2A0-2576-A394-7F200250983A}"/>
          </ac:spMkLst>
        </pc:spChg>
        <pc:spChg chg="add mod">
          <ac:chgData name="Anirudh Bhogi" userId="3e9af92346c5a9b4" providerId="LiveId" clId="{5BB4C3AA-380C-498E-ADBE-7896FD7CA3AB}" dt="2023-03-24T17:39:29.393" v="2492" actId="20577"/>
          <ac:spMkLst>
            <pc:docMk/>
            <pc:sldMk cId="2452047862" sldId="272"/>
            <ac:spMk id="10" creationId="{4E7CF9E7-B135-F3E4-C2E9-A695ED9F1A8A}"/>
          </ac:spMkLst>
        </pc:spChg>
        <pc:picChg chg="add mod">
          <ac:chgData name="Anirudh Bhogi" userId="3e9af92346c5a9b4" providerId="LiveId" clId="{5BB4C3AA-380C-498E-ADBE-7896FD7CA3AB}" dt="2023-03-24T17:31:01.311" v="2163" actId="1076"/>
          <ac:picMkLst>
            <pc:docMk/>
            <pc:sldMk cId="2452047862" sldId="272"/>
            <ac:picMk id="5" creationId="{08EA9342-58C6-545F-A021-02569CBE155F}"/>
          </ac:picMkLst>
        </pc:picChg>
        <pc:picChg chg="add mod">
          <ac:chgData name="Anirudh Bhogi" userId="3e9af92346c5a9b4" providerId="LiveId" clId="{5BB4C3AA-380C-498E-ADBE-7896FD7CA3AB}" dt="2023-03-24T17:37:22.058" v="2337" actId="1076"/>
          <ac:picMkLst>
            <pc:docMk/>
            <pc:sldMk cId="2452047862" sldId="272"/>
            <ac:picMk id="8" creationId="{D134AA5A-D75B-BD2E-89E5-F753E98AE2C3}"/>
          </ac:picMkLst>
        </pc:picChg>
      </pc:sldChg>
    </pc:docChg>
  </pc:docChgLst>
</pc:chgInfo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Sheet1!$A$2:$A$6</cx:f>
        <cx:lvl ptCount="5">
          <cx:pt idx="0">COUNTER</cx:pt>
          <cx:pt idx="1">MUX</cx:pt>
          <cx:pt idx="2">COMPARATOR</cx:pt>
          <cx:pt idx="3">D FF</cx:pt>
          <cx:pt idx="4">LOGIC GATE</cx:pt>
        </cx:lvl>
      </cx:strDim>
      <cx:numDim type="val">
        <cx:f>Sheet1!$B$2:$B$6</cx:f>
        <cx:lvl ptCount="5" formatCode="General">
          <cx:pt idx="0">7</cx:pt>
          <cx:pt idx="1">6</cx:pt>
          <cx:pt idx="2">3</cx:pt>
          <cx:pt idx="3">1</cx:pt>
          <cx:pt idx="4">17</cx:pt>
        </cx:lvl>
      </cx:numDim>
    </cx:data>
  </cx:chartData>
  <cx:chart>
    <cx:plotArea>
      <cx:plotAreaRegion>
        <cx:series layoutId="funnel" uniqueId="{75251290-586F-4FC9-93F5-4DFDA839F330}">
          <cx:tx>
            <cx:txData>
              <cx:f>Sheet1!$B$1</cx:f>
              <cx:v>Series1</cx:v>
            </cx:txData>
          </cx:tx>
          <cx:dataLabels>
            <cx:visibility seriesName="0" categoryName="0" value="1"/>
          </cx:dataLabels>
          <cx:dataId val="0"/>
        </cx:series>
      </cx:plotAreaRegion>
      <cx:axis id="1">
        <cx:catScaling gapWidth="0.0599999987"/>
        <cx:title>
          <cx:tx>
            <cx:txData>
              <cx:v>MAJOR COMPONENT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r>
                <a:rPr lang="en-US" sz="1197" b="0" i="0" u="none" strike="noStrike" baseline="0" dirty="0">
                  <a:solidFill>
                    <a:prstClr val="white">
                      <a:lumMod val="65000"/>
                      <a:lumOff val="35000"/>
                    </a:prstClr>
                  </a:solidFill>
                  <a:latin typeface="Tw Cen MT" panose="020B0602020104020603"/>
                </a:rPr>
                <a:t>MAJOR COMPONENT</a:t>
              </a:r>
            </a:p>
          </cx:txPr>
        </cx:title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10.png>
</file>

<file path=ppt/media/image11.png>
</file>

<file path=ppt/media/image12.jpeg>
</file>

<file path=ppt/media/image13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3/24/2023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0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DIGISIM PART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EVM MACHINE BY TEAM SSS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6B62F-C633-C82F-A4D4-81E29B04F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-115101"/>
            <a:ext cx="9905998" cy="1478570"/>
          </a:xfrm>
        </p:spPr>
        <p:txBody>
          <a:bodyPr>
            <a:normAutofit/>
          </a:bodyPr>
          <a:lstStyle/>
          <a:p>
            <a:r>
              <a:rPr lang="en-IN" sz="6000" b="1" dirty="0"/>
              <a:t>DATASHEET</a:t>
            </a:r>
          </a:p>
        </p:txBody>
      </p:sp>
      <mc:AlternateContent xmlns:mc="http://schemas.openxmlformats.org/markup-compatibility/2006">
        <mc:Choice xmlns:cx2="http://schemas.microsoft.com/office/drawing/2015/10/21/chartex" Requires="cx2">
          <p:graphicFrame>
            <p:nvGraphicFramePr>
              <p:cNvPr id="6" name="Chart 5">
                <a:extLst>
                  <a:ext uri="{FF2B5EF4-FFF2-40B4-BE49-F238E27FC236}">
                    <a16:creationId xmlns:a16="http://schemas.microsoft.com/office/drawing/2014/main" id="{3E03D00D-40B0-198C-9460-98EC655ED9F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76677166"/>
                  </p:ext>
                </p:extLst>
              </p:nvPr>
            </p:nvGraphicFramePr>
            <p:xfrm>
              <a:off x="2813050" y="843491"/>
              <a:ext cx="8128000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6" name="Chart 5">
                <a:extLst>
                  <a:ext uri="{FF2B5EF4-FFF2-40B4-BE49-F238E27FC236}">
                    <a16:creationId xmlns:a16="http://schemas.microsoft.com/office/drawing/2014/main" id="{3E03D00D-40B0-198C-9460-98EC655ED9F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13050" y="843491"/>
                <a:ext cx="8128000" cy="5418667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22DFC3C7-BFF1-38BA-1DE7-C576637DB701}"/>
              </a:ext>
            </a:extLst>
          </p:cNvPr>
          <p:cNvSpPr txBox="1"/>
          <p:nvPr/>
        </p:nvSpPr>
        <p:spPr>
          <a:xfrm>
            <a:off x="7200899" y="6123658"/>
            <a:ext cx="1990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4171789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9AA5E38-F487-4336-A75B-745F38F12D73}"/>
              </a:ext>
            </a:extLst>
          </p:cNvPr>
          <p:cNvSpPr txBox="1"/>
          <p:nvPr/>
        </p:nvSpPr>
        <p:spPr>
          <a:xfrm>
            <a:off x="5028592" y="1610737"/>
            <a:ext cx="98964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latin typeface="Berlin Sans FB Demi" panose="020E0802020502020306" pitchFamily="34" charset="0"/>
              </a:rPr>
              <a:t>THANK YOU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4DC524-60E6-635A-3CAE-C40842F934ED}"/>
              </a:ext>
            </a:extLst>
          </p:cNvPr>
          <p:cNvSpPr txBox="1"/>
          <p:nvPr/>
        </p:nvSpPr>
        <p:spPr>
          <a:xfrm>
            <a:off x="8915197" y="2894446"/>
            <a:ext cx="8601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-ANIRUDH AND SAHITH</a:t>
            </a:r>
          </a:p>
        </p:txBody>
      </p:sp>
      <p:pic>
        <p:nvPicPr>
          <p:cNvPr id="11" name="Picture 10" descr="close up of circuit board">
            <a:extLst>
              <a:ext uri="{FF2B5EF4-FFF2-40B4-BE49-F238E27FC236}">
                <a16:creationId xmlns:a16="http://schemas.microsoft.com/office/drawing/2014/main" id="{4750DD3E-3D1B-07AF-E9B9-40CC97ADA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86224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402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8403" y="-78587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7"/>
            <a:ext cx="3896106" cy="5018695"/>
          </a:xfrm>
        </p:spPr>
        <p:txBody>
          <a:bodyPr>
            <a:normAutofit/>
          </a:bodyPr>
          <a:lstStyle/>
          <a:p>
            <a:r>
              <a:rPr lang="en-US" sz="3200" dirty="0"/>
              <a:t>BASIC IDEA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APPROACH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FEATURES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DATASHEET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0C530-78E0-C0D6-E028-FE887F3C145C}"/>
              </a:ext>
            </a:extLst>
          </p:cNvPr>
          <p:cNvSpPr txBox="1"/>
          <p:nvPr/>
        </p:nvSpPr>
        <p:spPr>
          <a:xfrm>
            <a:off x="2729210" y="2791162"/>
            <a:ext cx="48332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1DC80-2889-3F34-5E1C-C55609C38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4675" y="732454"/>
            <a:ext cx="3666690" cy="799322"/>
          </a:xfrm>
        </p:spPr>
        <p:txBody>
          <a:bodyPr>
            <a:noAutofit/>
          </a:bodyPr>
          <a:lstStyle/>
          <a:p>
            <a:r>
              <a:rPr lang="en-IN" sz="4000" b="1" dirty="0"/>
              <a:t>BASIC DESCRIPTION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6726867-B6DF-7CBA-EAD3-93677C5610A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38927" r="96"/>
          <a:stretch/>
        </p:blipFill>
        <p:spPr>
          <a:xfrm>
            <a:off x="7150637" y="1211426"/>
            <a:ext cx="4610863" cy="395773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D9D89E-7707-A4AA-5631-E7CF51023C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0" y="1614196"/>
            <a:ext cx="5934511" cy="4842588"/>
          </a:xfrm>
        </p:spPr>
        <p:txBody>
          <a:bodyPr>
            <a:normAutofit fontScale="850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WORKS LIKE AN EVM MACHINE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BALLOT VOTE INCREASES BY ONE ON CLICKING PUSH BUTTON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RED LED WHEN EVM IS OFF AND GREEN LED WHEN 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COUNT BUTTON CALCULATES NUMBER OF VOTES OF WINNER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3 SECOND DISABLED ONCE BUTTON IS PRESSED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USER GIVEN A TOTAL VOTING TIME OF 15SEC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MACHINE STARTS WORKING 3 SEC AFTER SWITCHING 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94183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0B872-10DD-3A0F-86F2-A8213C5F3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0703" y="254624"/>
            <a:ext cx="9905998" cy="1478570"/>
          </a:xfrm>
        </p:spPr>
        <p:txBody>
          <a:bodyPr>
            <a:normAutofit/>
          </a:bodyPr>
          <a:lstStyle/>
          <a:p>
            <a:r>
              <a:rPr lang="en-IN" sz="6000" b="1" dirty="0"/>
              <a:t>approach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847BE1-6768-843A-95CB-34CBA1E97EEA}"/>
              </a:ext>
            </a:extLst>
          </p:cNvPr>
          <p:cNvSpPr txBox="1"/>
          <p:nvPr/>
        </p:nvSpPr>
        <p:spPr>
          <a:xfrm>
            <a:off x="4152058" y="1755823"/>
            <a:ext cx="62701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CONNECTED COUNTERS TO GROUND VIA PUSH BUTTON WHICH WHEN PRESSED INCREASES COUNT BY ONE.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8C9CB-BB11-1059-397E-F7D62357F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71" y="1750738"/>
            <a:ext cx="3833192" cy="12116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541566-D9BD-6B69-376F-4B352CE6A722}"/>
              </a:ext>
            </a:extLst>
          </p:cNvPr>
          <p:cNvSpPr txBox="1"/>
          <p:nvPr/>
        </p:nvSpPr>
        <p:spPr>
          <a:xfrm>
            <a:off x="4394007" y="4805266"/>
            <a:ext cx="62701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DELAYER CONSISTING OF COUNTER AND FF IS USED TO SWITCH OFF MACHINE.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CCB740-AD16-F1D1-B57A-E7D9AAD3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5526" y="1550878"/>
            <a:ext cx="746825" cy="5052498"/>
          </a:xfrm>
          <a:prstGeom prst="rect">
            <a:avLst/>
          </a:prstGeom>
        </p:spPr>
      </p:pic>
      <p:sp>
        <p:nvSpPr>
          <p:cNvPr id="9" name="Arrow: Bent 8">
            <a:extLst>
              <a:ext uri="{FF2B5EF4-FFF2-40B4-BE49-F238E27FC236}">
                <a16:creationId xmlns:a16="http://schemas.microsoft.com/office/drawing/2014/main" id="{92446C18-CD40-79C7-C4FC-5BBB12F16EB7}"/>
              </a:ext>
            </a:extLst>
          </p:cNvPr>
          <p:cNvSpPr/>
          <p:nvPr/>
        </p:nvSpPr>
        <p:spPr>
          <a:xfrm>
            <a:off x="9246637" y="3993502"/>
            <a:ext cx="1679510" cy="811764"/>
          </a:xfrm>
          <a:prstGeom prst="ben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1" name="Arrow: Curved Up 10">
            <a:extLst>
              <a:ext uri="{FF2B5EF4-FFF2-40B4-BE49-F238E27FC236}">
                <a16:creationId xmlns:a16="http://schemas.microsoft.com/office/drawing/2014/main" id="{E8B2719D-F213-112C-1870-EDE94C60DC57}"/>
              </a:ext>
            </a:extLst>
          </p:cNvPr>
          <p:cNvSpPr/>
          <p:nvPr/>
        </p:nvSpPr>
        <p:spPr>
          <a:xfrm>
            <a:off x="3573624" y="3228392"/>
            <a:ext cx="1418254" cy="811764"/>
          </a:xfrm>
          <a:prstGeom prst="curved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89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14908-4991-A4C3-DDA3-431E3EF47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000" b="1" dirty="0"/>
              <a:t>APPROACH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D323D8-D2E5-9A0F-2E03-83EE067B0B35}"/>
              </a:ext>
            </a:extLst>
          </p:cNvPr>
          <p:cNvSpPr txBox="1"/>
          <p:nvPr/>
        </p:nvSpPr>
        <p:spPr>
          <a:xfrm>
            <a:off x="1141413" y="1968759"/>
            <a:ext cx="82731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THEN VOTES CASTED ARE COMPARED BY FINDER AND FINALLY DISPLAYED WHEN COUNT BUTTON IS SWITCHED 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2DECCE-E391-1916-DC62-843C94EAC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822" y="3564630"/>
            <a:ext cx="4587638" cy="2674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730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8FDF9-54B2-89F5-C3A1-7EBE9985F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 fontScale="90000"/>
          </a:bodyPr>
          <a:lstStyle/>
          <a:p>
            <a:r>
              <a:rPr lang="en-IN" sz="6000" b="1" dirty="0"/>
              <a:t>SPECIAL FEATURES</a:t>
            </a:r>
            <a:br>
              <a:rPr lang="en-IN" sz="6000" b="1" dirty="0"/>
            </a:br>
            <a:endParaRPr lang="en-IN" sz="6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50F5A-2898-C4A3-CD1D-443C339A4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485" y="1281494"/>
            <a:ext cx="7755952" cy="31759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864F1C-414D-D40D-D852-15923693933E}"/>
              </a:ext>
            </a:extLst>
          </p:cNvPr>
          <p:cNvSpPr txBox="1"/>
          <p:nvPr/>
        </p:nvSpPr>
        <p:spPr>
          <a:xfrm>
            <a:off x="818881" y="4791676"/>
            <a:ext cx="93492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D,C,B,A AND NOTA ARE CONNECTED BY AND GATES SO THAT WHEN ANY ONE OF THEM IS 0(i.e., when button is pressed)	THEN FINAL OUTCOME OF LAST AND GATE IS 0 WHICH RESETS THE COUNTER TO INITIAL STATE.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3DD53C-9FD0-6DBE-868D-9A861C6C783E}"/>
              </a:ext>
            </a:extLst>
          </p:cNvPr>
          <p:cNvSpPr txBox="1"/>
          <p:nvPr/>
        </p:nvSpPr>
        <p:spPr>
          <a:xfrm>
            <a:off x="1143001" y="562494"/>
            <a:ext cx="28924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u="sng" dirty="0"/>
              <a:t>DELAYER</a:t>
            </a:r>
          </a:p>
        </p:txBody>
      </p:sp>
    </p:spTree>
    <p:extLst>
      <p:ext uri="{BB962C8B-B14F-4D97-AF65-F5344CB8AC3E}">
        <p14:creationId xmlns:p14="http://schemas.microsoft.com/office/powerpoint/2010/main" val="4091351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5075A-07A2-50E1-0FF6-E7B8F4FC6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-90609"/>
            <a:ext cx="9905998" cy="1478570"/>
          </a:xfrm>
        </p:spPr>
        <p:txBody>
          <a:bodyPr>
            <a:normAutofit/>
          </a:bodyPr>
          <a:lstStyle/>
          <a:p>
            <a:r>
              <a:rPr lang="en-IN" sz="6000" b="1" dirty="0"/>
              <a:t>SPECIAL </a:t>
            </a:r>
            <a:r>
              <a:rPr lang="en-IN" sz="6600" b="1" dirty="0"/>
              <a:t>FEATURES</a:t>
            </a:r>
            <a:endParaRPr lang="en-IN" sz="6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564DBE-D9F8-6ED1-4968-AAB25840614E}"/>
              </a:ext>
            </a:extLst>
          </p:cNvPr>
          <p:cNvSpPr txBox="1"/>
          <p:nvPr/>
        </p:nvSpPr>
        <p:spPr>
          <a:xfrm>
            <a:off x="737118" y="1604865"/>
            <a:ext cx="104129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COUNTER STARTS FROM 0 AND GOES TILL TWO WHEN THE COUNTER STOPS DUE TO THE CONNECTION OF THE COMBINATIONAL CIRCUIT AFTER COUNTER TO ENP PIN.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D FF IS USED SO THAT THE ENP PIN OF THE COUNTERS CONNECTED TO BUTTONS WILL BECOME HIGH AFTER COMPLETE 3 SEC ONLY.</a:t>
            </a:r>
          </a:p>
        </p:txBody>
      </p:sp>
    </p:spTree>
    <p:extLst>
      <p:ext uri="{BB962C8B-B14F-4D97-AF65-F5344CB8AC3E}">
        <p14:creationId xmlns:p14="http://schemas.microsoft.com/office/powerpoint/2010/main" val="3850155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0DA55-272B-3908-754A-B965A5E1F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n-IN" sz="6000" dirty="0"/>
              <a:t>SPECIAL FEATURES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86AB6A-DB3B-49E0-D1F8-C5B11B9C88DB}"/>
              </a:ext>
            </a:extLst>
          </p:cNvPr>
          <p:cNvSpPr txBox="1"/>
          <p:nvPr/>
        </p:nvSpPr>
        <p:spPr>
          <a:xfrm>
            <a:off x="1231641" y="1362269"/>
            <a:ext cx="50385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/>
              <a:t>BLINKING LED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2D2342-CEDB-8A3B-27EB-054A0A5276FA}"/>
              </a:ext>
            </a:extLst>
          </p:cNvPr>
          <p:cNvSpPr txBox="1"/>
          <p:nvPr/>
        </p:nvSpPr>
        <p:spPr>
          <a:xfrm>
            <a:off x="3200400" y="2388637"/>
            <a:ext cx="76324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GREEN LED IS SWITCHED ON WHEN MACHINE IN ON STATE AND BLACK WHEN MACHINE IN OFF STATE.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97AA52-14E3-6FBC-9097-87A4E604F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6533" y="4914830"/>
            <a:ext cx="1112616" cy="16003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8E31165-430D-FCEA-FDBE-A97597FE0EC1}"/>
              </a:ext>
            </a:extLst>
          </p:cNvPr>
          <p:cNvSpPr txBox="1"/>
          <p:nvPr/>
        </p:nvSpPr>
        <p:spPr>
          <a:xfrm>
            <a:off x="7588898" y="3905023"/>
            <a:ext cx="50385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/>
              <a:t>COUNT ACTIVATOR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7E81E3-3CF0-15C1-8275-349F01D90C12}"/>
              </a:ext>
            </a:extLst>
          </p:cNvPr>
          <p:cNvSpPr txBox="1"/>
          <p:nvPr/>
        </p:nvSpPr>
        <p:spPr>
          <a:xfrm>
            <a:off x="1867966" y="4914830"/>
            <a:ext cx="77518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A SINGLE COUNT BUTTON WHEN CONNECTED TO ACTIVATOR AND SWITCHED ON CAN DISPLAY THE VOTES CASTED BY WINNER.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ACB67BF-CA93-6014-0B60-8E18EC4D2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083" y="2208419"/>
            <a:ext cx="1310754" cy="244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004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5D166-B522-248E-963C-611365D9C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766" y="93224"/>
            <a:ext cx="9905998" cy="1478570"/>
          </a:xfrm>
        </p:spPr>
        <p:txBody>
          <a:bodyPr>
            <a:normAutofit/>
          </a:bodyPr>
          <a:lstStyle/>
          <a:p>
            <a:r>
              <a:rPr lang="en-IN" sz="6000" b="1" dirty="0"/>
              <a:t>SPECIAL FEATURES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079B8B-F4FF-6431-1551-B3E887489292}"/>
              </a:ext>
            </a:extLst>
          </p:cNvPr>
          <p:cNvSpPr txBox="1"/>
          <p:nvPr/>
        </p:nvSpPr>
        <p:spPr>
          <a:xfrm>
            <a:off x="544749" y="1342417"/>
            <a:ext cx="11371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u="sng" dirty="0"/>
              <a:t>NOTA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EA9342-58C6-545F-A021-02569CBE1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06" y="1970038"/>
            <a:ext cx="3894157" cy="13031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F75844-0262-07CE-3612-E25DAAC63E00}"/>
              </a:ext>
            </a:extLst>
          </p:cNvPr>
          <p:cNvSpPr txBox="1"/>
          <p:nvPr/>
        </p:nvSpPr>
        <p:spPr>
          <a:xfrm>
            <a:off x="4649821" y="2003898"/>
            <a:ext cx="69358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NOTA IS PROVIDED IF VOTER DOES NOT WANT VOTE ANYONE AND ALSO NUMBER NOTA VOTES CAN ALSO ACCESSED USING A SEPARATE SWITCH FOR IT.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34AA5A-D75B-BD2E-89E5-F753E98AE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8009" y="4295153"/>
            <a:ext cx="3958374" cy="19544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B99A79-F2A0-2576-A394-7F200250983A}"/>
              </a:ext>
            </a:extLst>
          </p:cNvPr>
          <p:cNvSpPr txBox="1"/>
          <p:nvPr/>
        </p:nvSpPr>
        <p:spPr>
          <a:xfrm>
            <a:off x="8929991" y="3539645"/>
            <a:ext cx="2529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u="sng" dirty="0"/>
              <a:t>CLOCK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7CF9E7-B135-F3E4-C2E9-A695ED9F1A8A}"/>
              </a:ext>
            </a:extLst>
          </p:cNvPr>
          <p:cNvSpPr txBox="1"/>
          <p:nvPr/>
        </p:nvSpPr>
        <p:spPr>
          <a:xfrm>
            <a:off x="1322962" y="4562272"/>
            <a:ext cx="5739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CLOCK DEVELOPED USING 555 TIMER IC AT A SPECIFIC RESISTANCE AND CAPACITANCE GIVING US THE REQUIRED FREQUENCY OF 1HZ ON EAGLE CAD.</a:t>
            </a:r>
          </a:p>
        </p:txBody>
      </p:sp>
    </p:spTree>
    <p:extLst>
      <p:ext uri="{BB962C8B-B14F-4D97-AF65-F5344CB8AC3E}">
        <p14:creationId xmlns:p14="http://schemas.microsoft.com/office/powerpoint/2010/main" val="24520478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elements/1.1/"/>
    <ds:schemaRef ds:uri="http://schemas.microsoft.com/office/2006/documentManagement/types"/>
    <ds:schemaRef ds:uri="http://schemas.microsoft.com/office/2006/metadata/properties"/>
    <ds:schemaRef ds:uri="16c05727-aa75-4e4a-9b5f-8a80a1165891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336</TotalTime>
  <Words>337</Words>
  <Application>Microsoft Office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Berlin Sans FB Demi</vt:lpstr>
      <vt:lpstr>Calibri</vt:lpstr>
      <vt:lpstr>Tw Cen MT</vt:lpstr>
      <vt:lpstr>Circuit</vt:lpstr>
      <vt:lpstr>DIGISIM PART 1</vt:lpstr>
      <vt:lpstr>BASIC IDEA  APPROACH  FEATURES  DATASHEET</vt:lpstr>
      <vt:lpstr>BASIC DESCRIPTION</vt:lpstr>
      <vt:lpstr>approach</vt:lpstr>
      <vt:lpstr>APPROACH</vt:lpstr>
      <vt:lpstr>SPECIAL FEATURES </vt:lpstr>
      <vt:lpstr>SPECIAL FEATURES</vt:lpstr>
      <vt:lpstr>SPECIAL FEATURES</vt:lpstr>
      <vt:lpstr>SPECIAL FEATURES</vt:lpstr>
      <vt:lpstr>DATASHEET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DIGISIM PART 1</dc:title>
  <dc:creator>Anirudh Bhogi</dc:creator>
  <cp:lastModifiedBy>Anirudh Bhogi</cp:lastModifiedBy>
  <cp:revision>1</cp:revision>
  <dcterms:created xsi:type="dcterms:W3CDTF">2023-03-24T12:25:59Z</dcterms:created>
  <dcterms:modified xsi:type="dcterms:W3CDTF">2023-03-24T18:02:05Z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